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65" r:id="rId7"/>
    <p:sldId id="259" r:id="rId8"/>
    <p:sldId id="266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735CE-A5F7-4C30-AC92-5FF6C61FAE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DB1422-9553-4BC8-A8C0-8EFFB6C95A88}">
      <dgm:prSet/>
      <dgm:spPr/>
      <dgm:t>
        <a:bodyPr/>
        <a:lstStyle/>
        <a:p>
          <a:r>
            <a:rPr lang="en-US"/>
            <a:t>Name		: 	Yousuf Ali</a:t>
          </a:r>
        </a:p>
      </dgm:t>
    </dgm:pt>
    <dgm:pt modelId="{F65C8DA1-289D-49FA-8787-321BBA59FC09}" type="parTrans" cxnId="{A896752B-4747-4CF5-823E-2AEB840EB7FA}">
      <dgm:prSet/>
      <dgm:spPr/>
      <dgm:t>
        <a:bodyPr/>
        <a:lstStyle/>
        <a:p>
          <a:endParaRPr lang="en-US"/>
        </a:p>
      </dgm:t>
    </dgm:pt>
    <dgm:pt modelId="{25F3B624-729E-4C68-9963-8B153034C2A0}" type="sibTrans" cxnId="{A896752B-4747-4CF5-823E-2AEB840EB7FA}">
      <dgm:prSet/>
      <dgm:spPr/>
      <dgm:t>
        <a:bodyPr/>
        <a:lstStyle/>
        <a:p>
          <a:endParaRPr lang="en-US"/>
        </a:p>
      </dgm:t>
    </dgm:pt>
    <dgm:pt modelId="{0FE399FB-2058-4AD6-A763-98BF844C516C}">
      <dgm:prSet/>
      <dgm:spPr/>
      <dgm:t>
        <a:bodyPr/>
        <a:lstStyle/>
        <a:p>
          <a:r>
            <a:rPr lang="en-US"/>
            <a:t>Department	: 	English</a:t>
          </a:r>
        </a:p>
      </dgm:t>
    </dgm:pt>
    <dgm:pt modelId="{920F665A-D063-402D-822E-274C16C68DEE}" type="parTrans" cxnId="{76BD60B8-18C7-47F1-AA0B-E2E097BD8FD6}">
      <dgm:prSet/>
      <dgm:spPr/>
      <dgm:t>
        <a:bodyPr/>
        <a:lstStyle/>
        <a:p>
          <a:endParaRPr lang="en-US"/>
        </a:p>
      </dgm:t>
    </dgm:pt>
    <dgm:pt modelId="{DF130D9F-C395-490D-92F7-CA074B948B1D}" type="sibTrans" cxnId="{76BD60B8-18C7-47F1-AA0B-E2E097BD8FD6}">
      <dgm:prSet/>
      <dgm:spPr/>
      <dgm:t>
        <a:bodyPr/>
        <a:lstStyle/>
        <a:p>
          <a:endParaRPr lang="en-US"/>
        </a:p>
      </dgm:t>
    </dgm:pt>
    <dgm:pt modelId="{D872C3A4-84BF-49CD-A414-C861BE5730AD}">
      <dgm:prSet/>
      <dgm:spPr/>
      <dgm:t>
        <a:bodyPr/>
        <a:lstStyle/>
        <a:p>
          <a:r>
            <a:rPr lang="en-US"/>
            <a:t>Batch No		: 	65</a:t>
          </a:r>
        </a:p>
      </dgm:t>
    </dgm:pt>
    <dgm:pt modelId="{C8C1270F-FDD8-4E2B-A574-674262506059}" type="parTrans" cxnId="{1A7702DF-D283-4D12-9B19-A1FD589F11DE}">
      <dgm:prSet/>
      <dgm:spPr/>
      <dgm:t>
        <a:bodyPr/>
        <a:lstStyle/>
        <a:p>
          <a:endParaRPr lang="en-US"/>
        </a:p>
      </dgm:t>
    </dgm:pt>
    <dgm:pt modelId="{D55A8BA9-159F-4B4A-9FB2-7AA5258E132D}" type="sibTrans" cxnId="{1A7702DF-D283-4D12-9B19-A1FD589F11DE}">
      <dgm:prSet/>
      <dgm:spPr/>
      <dgm:t>
        <a:bodyPr/>
        <a:lstStyle/>
        <a:p>
          <a:endParaRPr lang="en-US"/>
        </a:p>
      </dgm:t>
    </dgm:pt>
    <dgm:pt modelId="{09CED504-31AC-404B-B5A7-ABAF2942F515}">
      <dgm:prSet/>
      <dgm:spPr/>
      <dgm:t>
        <a:bodyPr/>
        <a:lstStyle/>
        <a:p>
          <a:r>
            <a:rPr lang="en-US"/>
            <a:t>Institute		: 	University of Barishal</a:t>
          </a:r>
        </a:p>
      </dgm:t>
    </dgm:pt>
    <dgm:pt modelId="{34A0F907-1412-4D7D-BA4A-9DE257E12018}" type="parTrans" cxnId="{A8F1A37A-7426-4A68-A0B6-9B94C2A099EC}">
      <dgm:prSet/>
      <dgm:spPr/>
      <dgm:t>
        <a:bodyPr/>
        <a:lstStyle/>
        <a:p>
          <a:endParaRPr lang="en-US"/>
        </a:p>
      </dgm:t>
    </dgm:pt>
    <dgm:pt modelId="{17BA7545-ADA4-4D8D-AAE5-CEA57CDD20C6}" type="sibTrans" cxnId="{A8F1A37A-7426-4A68-A0B6-9B94C2A099EC}">
      <dgm:prSet/>
      <dgm:spPr/>
      <dgm:t>
        <a:bodyPr/>
        <a:lstStyle/>
        <a:p>
          <a:endParaRPr lang="en-US"/>
        </a:p>
      </dgm:t>
    </dgm:pt>
    <dgm:pt modelId="{7398A862-F758-4211-A421-C9E2956846F8}" type="pres">
      <dgm:prSet presAssocID="{7DD735CE-A5F7-4C30-AC92-5FF6C61FAEDC}" presName="root" presStyleCnt="0">
        <dgm:presLayoutVars>
          <dgm:dir/>
          <dgm:resizeHandles val="exact"/>
        </dgm:presLayoutVars>
      </dgm:prSet>
      <dgm:spPr/>
    </dgm:pt>
    <dgm:pt modelId="{03A71C99-660E-477F-B6A0-7C3C973C9541}" type="pres">
      <dgm:prSet presAssocID="{4EDB1422-9553-4BC8-A8C0-8EFFB6C95A88}" presName="compNode" presStyleCnt="0"/>
      <dgm:spPr/>
    </dgm:pt>
    <dgm:pt modelId="{CA0F64A0-0C62-455C-AD04-896EE2C6CEED}" type="pres">
      <dgm:prSet presAssocID="{4EDB1422-9553-4BC8-A8C0-8EFFB6C95A88}" presName="bgRect" presStyleLbl="bgShp" presStyleIdx="0" presStyleCnt="4"/>
      <dgm:spPr/>
    </dgm:pt>
    <dgm:pt modelId="{D7924E3B-D28F-4862-9031-6A3B7CDBA11B}" type="pres">
      <dgm:prSet presAssocID="{4EDB1422-9553-4BC8-A8C0-8EFFB6C95A8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2270D9C-2285-4DD2-BACB-FC25A0B7D7CA}" type="pres">
      <dgm:prSet presAssocID="{4EDB1422-9553-4BC8-A8C0-8EFFB6C95A88}" presName="spaceRect" presStyleCnt="0"/>
      <dgm:spPr/>
    </dgm:pt>
    <dgm:pt modelId="{CEEE5EF8-2DD8-423B-8090-203AA35BAC16}" type="pres">
      <dgm:prSet presAssocID="{4EDB1422-9553-4BC8-A8C0-8EFFB6C95A88}" presName="parTx" presStyleLbl="revTx" presStyleIdx="0" presStyleCnt="4">
        <dgm:presLayoutVars>
          <dgm:chMax val="0"/>
          <dgm:chPref val="0"/>
        </dgm:presLayoutVars>
      </dgm:prSet>
      <dgm:spPr/>
    </dgm:pt>
    <dgm:pt modelId="{672A2C5D-F8AA-4E70-9DF4-85A42B489F3C}" type="pres">
      <dgm:prSet presAssocID="{25F3B624-729E-4C68-9963-8B153034C2A0}" presName="sibTrans" presStyleCnt="0"/>
      <dgm:spPr/>
    </dgm:pt>
    <dgm:pt modelId="{4C4E25C4-87A9-4B30-85C6-08774AD30F2C}" type="pres">
      <dgm:prSet presAssocID="{0FE399FB-2058-4AD6-A763-98BF844C516C}" presName="compNode" presStyleCnt="0"/>
      <dgm:spPr/>
    </dgm:pt>
    <dgm:pt modelId="{9D12A566-A612-4327-9358-554C5F47AB3A}" type="pres">
      <dgm:prSet presAssocID="{0FE399FB-2058-4AD6-A763-98BF844C516C}" presName="bgRect" presStyleLbl="bgShp" presStyleIdx="1" presStyleCnt="4"/>
      <dgm:spPr/>
    </dgm:pt>
    <dgm:pt modelId="{60F621FA-3D6A-469E-B7B7-D78FEA97ADF9}" type="pres">
      <dgm:prSet presAssocID="{0FE399FB-2058-4AD6-A763-98BF844C516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5A13811-42BB-495C-8827-4A94EC128F68}" type="pres">
      <dgm:prSet presAssocID="{0FE399FB-2058-4AD6-A763-98BF844C516C}" presName="spaceRect" presStyleCnt="0"/>
      <dgm:spPr/>
    </dgm:pt>
    <dgm:pt modelId="{05A27B4A-4E6B-435D-9D7E-8C6FE4BAB7DC}" type="pres">
      <dgm:prSet presAssocID="{0FE399FB-2058-4AD6-A763-98BF844C516C}" presName="parTx" presStyleLbl="revTx" presStyleIdx="1" presStyleCnt="4">
        <dgm:presLayoutVars>
          <dgm:chMax val="0"/>
          <dgm:chPref val="0"/>
        </dgm:presLayoutVars>
      </dgm:prSet>
      <dgm:spPr/>
    </dgm:pt>
    <dgm:pt modelId="{11B070D2-E738-4CB4-B240-FBBCB2036327}" type="pres">
      <dgm:prSet presAssocID="{DF130D9F-C395-490D-92F7-CA074B948B1D}" presName="sibTrans" presStyleCnt="0"/>
      <dgm:spPr/>
    </dgm:pt>
    <dgm:pt modelId="{86D16970-7BE4-4AB6-AAE6-789D2742A3C7}" type="pres">
      <dgm:prSet presAssocID="{D872C3A4-84BF-49CD-A414-C861BE5730AD}" presName="compNode" presStyleCnt="0"/>
      <dgm:spPr/>
    </dgm:pt>
    <dgm:pt modelId="{C70D6032-FF03-4EB2-9503-1E9E5278FAD0}" type="pres">
      <dgm:prSet presAssocID="{D872C3A4-84BF-49CD-A414-C861BE5730AD}" presName="bgRect" presStyleLbl="bgShp" presStyleIdx="2" presStyleCnt="4"/>
      <dgm:spPr/>
    </dgm:pt>
    <dgm:pt modelId="{15409DD4-3E60-43CF-AAAB-FE4995DE16D6}" type="pres">
      <dgm:prSet presAssocID="{D872C3A4-84BF-49CD-A414-C861BE5730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1D7C506B-EEB4-47C8-80AB-9B5EC308BEBC}" type="pres">
      <dgm:prSet presAssocID="{D872C3A4-84BF-49CD-A414-C861BE5730AD}" presName="spaceRect" presStyleCnt="0"/>
      <dgm:spPr/>
    </dgm:pt>
    <dgm:pt modelId="{AD4598A7-EB10-4524-B485-D8209D7A20AF}" type="pres">
      <dgm:prSet presAssocID="{D872C3A4-84BF-49CD-A414-C861BE5730AD}" presName="parTx" presStyleLbl="revTx" presStyleIdx="2" presStyleCnt="4">
        <dgm:presLayoutVars>
          <dgm:chMax val="0"/>
          <dgm:chPref val="0"/>
        </dgm:presLayoutVars>
      </dgm:prSet>
      <dgm:spPr/>
    </dgm:pt>
    <dgm:pt modelId="{6EC1893A-A1F8-43F5-AA53-627514240675}" type="pres">
      <dgm:prSet presAssocID="{D55A8BA9-159F-4B4A-9FB2-7AA5258E132D}" presName="sibTrans" presStyleCnt="0"/>
      <dgm:spPr/>
    </dgm:pt>
    <dgm:pt modelId="{B30C5DAB-4832-41B5-A0BD-D51D317E2E2A}" type="pres">
      <dgm:prSet presAssocID="{09CED504-31AC-404B-B5A7-ABAF2942F515}" presName="compNode" presStyleCnt="0"/>
      <dgm:spPr/>
    </dgm:pt>
    <dgm:pt modelId="{71541357-A570-4389-AC2B-22F57906A99C}" type="pres">
      <dgm:prSet presAssocID="{09CED504-31AC-404B-B5A7-ABAF2942F515}" presName="bgRect" presStyleLbl="bgShp" presStyleIdx="3" presStyleCnt="4"/>
      <dgm:spPr/>
    </dgm:pt>
    <dgm:pt modelId="{FE59D811-FFBC-4614-9387-41815623297A}" type="pres">
      <dgm:prSet presAssocID="{09CED504-31AC-404B-B5A7-ABAF2942F5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156DCF27-8348-4755-BFAD-44A3D007C29C}" type="pres">
      <dgm:prSet presAssocID="{09CED504-31AC-404B-B5A7-ABAF2942F515}" presName="spaceRect" presStyleCnt="0"/>
      <dgm:spPr/>
    </dgm:pt>
    <dgm:pt modelId="{CBC1DF8D-3B05-4A7F-A38A-C01764E6AEF6}" type="pres">
      <dgm:prSet presAssocID="{09CED504-31AC-404B-B5A7-ABAF2942F51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7D75C18-FED6-4CF9-9C45-D72CDE016999}" type="presOf" srcId="{09CED504-31AC-404B-B5A7-ABAF2942F515}" destId="{CBC1DF8D-3B05-4A7F-A38A-C01764E6AEF6}" srcOrd="0" destOrd="0" presId="urn:microsoft.com/office/officeart/2018/2/layout/IconVerticalSolidList"/>
    <dgm:cxn modelId="{E4885423-4918-4B69-8768-0BA1817899BE}" type="presOf" srcId="{0FE399FB-2058-4AD6-A763-98BF844C516C}" destId="{05A27B4A-4E6B-435D-9D7E-8C6FE4BAB7DC}" srcOrd="0" destOrd="0" presId="urn:microsoft.com/office/officeart/2018/2/layout/IconVerticalSolidList"/>
    <dgm:cxn modelId="{A896752B-4747-4CF5-823E-2AEB840EB7FA}" srcId="{7DD735CE-A5F7-4C30-AC92-5FF6C61FAEDC}" destId="{4EDB1422-9553-4BC8-A8C0-8EFFB6C95A88}" srcOrd="0" destOrd="0" parTransId="{F65C8DA1-289D-49FA-8787-321BBA59FC09}" sibTransId="{25F3B624-729E-4C68-9963-8B153034C2A0}"/>
    <dgm:cxn modelId="{ABF25F68-C76E-41B1-A613-0B993449960B}" type="presOf" srcId="{7DD735CE-A5F7-4C30-AC92-5FF6C61FAEDC}" destId="{7398A862-F758-4211-A421-C9E2956846F8}" srcOrd="0" destOrd="0" presId="urn:microsoft.com/office/officeart/2018/2/layout/IconVerticalSolidList"/>
    <dgm:cxn modelId="{A8F1A37A-7426-4A68-A0B6-9B94C2A099EC}" srcId="{7DD735CE-A5F7-4C30-AC92-5FF6C61FAEDC}" destId="{09CED504-31AC-404B-B5A7-ABAF2942F515}" srcOrd="3" destOrd="0" parTransId="{34A0F907-1412-4D7D-BA4A-9DE257E12018}" sibTransId="{17BA7545-ADA4-4D8D-AAE5-CEA57CDD20C6}"/>
    <dgm:cxn modelId="{64F56BA5-89AE-426E-A5C2-421E2606A64A}" type="presOf" srcId="{4EDB1422-9553-4BC8-A8C0-8EFFB6C95A88}" destId="{CEEE5EF8-2DD8-423B-8090-203AA35BAC16}" srcOrd="0" destOrd="0" presId="urn:microsoft.com/office/officeart/2018/2/layout/IconVerticalSolidList"/>
    <dgm:cxn modelId="{76BD60B8-18C7-47F1-AA0B-E2E097BD8FD6}" srcId="{7DD735CE-A5F7-4C30-AC92-5FF6C61FAEDC}" destId="{0FE399FB-2058-4AD6-A763-98BF844C516C}" srcOrd="1" destOrd="0" parTransId="{920F665A-D063-402D-822E-274C16C68DEE}" sibTransId="{DF130D9F-C395-490D-92F7-CA074B948B1D}"/>
    <dgm:cxn modelId="{1A7702DF-D283-4D12-9B19-A1FD589F11DE}" srcId="{7DD735CE-A5F7-4C30-AC92-5FF6C61FAEDC}" destId="{D872C3A4-84BF-49CD-A414-C861BE5730AD}" srcOrd="2" destOrd="0" parTransId="{C8C1270F-FDD8-4E2B-A574-674262506059}" sibTransId="{D55A8BA9-159F-4B4A-9FB2-7AA5258E132D}"/>
    <dgm:cxn modelId="{BA7474E9-2C2F-4C9F-8E02-E7730BCCC9A2}" type="presOf" srcId="{D872C3A4-84BF-49CD-A414-C861BE5730AD}" destId="{AD4598A7-EB10-4524-B485-D8209D7A20AF}" srcOrd="0" destOrd="0" presId="urn:microsoft.com/office/officeart/2018/2/layout/IconVerticalSolidList"/>
    <dgm:cxn modelId="{A10B94A5-DE16-4E8B-B153-59AA490A4075}" type="presParOf" srcId="{7398A862-F758-4211-A421-C9E2956846F8}" destId="{03A71C99-660E-477F-B6A0-7C3C973C9541}" srcOrd="0" destOrd="0" presId="urn:microsoft.com/office/officeart/2018/2/layout/IconVerticalSolidList"/>
    <dgm:cxn modelId="{FAEE0F82-F7AA-4C7D-BBFC-84F3BF970F10}" type="presParOf" srcId="{03A71C99-660E-477F-B6A0-7C3C973C9541}" destId="{CA0F64A0-0C62-455C-AD04-896EE2C6CEED}" srcOrd="0" destOrd="0" presId="urn:microsoft.com/office/officeart/2018/2/layout/IconVerticalSolidList"/>
    <dgm:cxn modelId="{CF90D9E4-219C-4679-A31E-C31B95EED2D4}" type="presParOf" srcId="{03A71C99-660E-477F-B6A0-7C3C973C9541}" destId="{D7924E3B-D28F-4862-9031-6A3B7CDBA11B}" srcOrd="1" destOrd="0" presId="urn:microsoft.com/office/officeart/2018/2/layout/IconVerticalSolidList"/>
    <dgm:cxn modelId="{5E624DE1-1366-4ADC-8449-D5C138C0D5C6}" type="presParOf" srcId="{03A71C99-660E-477F-B6A0-7C3C973C9541}" destId="{A2270D9C-2285-4DD2-BACB-FC25A0B7D7CA}" srcOrd="2" destOrd="0" presId="urn:microsoft.com/office/officeart/2018/2/layout/IconVerticalSolidList"/>
    <dgm:cxn modelId="{EF43EC26-743B-49CE-BDBC-FF8A04265EA0}" type="presParOf" srcId="{03A71C99-660E-477F-B6A0-7C3C973C9541}" destId="{CEEE5EF8-2DD8-423B-8090-203AA35BAC16}" srcOrd="3" destOrd="0" presId="urn:microsoft.com/office/officeart/2018/2/layout/IconVerticalSolidList"/>
    <dgm:cxn modelId="{F6F66C1F-FDAE-4C57-9F54-40592BC00A0A}" type="presParOf" srcId="{7398A862-F758-4211-A421-C9E2956846F8}" destId="{672A2C5D-F8AA-4E70-9DF4-85A42B489F3C}" srcOrd="1" destOrd="0" presId="urn:microsoft.com/office/officeart/2018/2/layout/IconVerticalSolidList"/>
    <dgm:cxn modelId="{01537E36-F146-4C37-9227-FAECE47B8451}" type="presParOf" srcId="{7398A862-F758-4211-A421-C9E2956846F8}" destId="{4C4E25C4-87A9-4B30-85C6-08774AD30F2C}" srcOrd="2" destOrd="0" presId="urn:microsoft.com/office/officeart/2018/2/layout/IconVerticalSolidList"/>
    <dgm:cxn modelId="{7304B674-9E08-4F63-93CA-E23A27EB6B83}" type="presParOf" srcId="{4C4E25C4-87A9-4B30-85C6-08774AD30F2C}" destId="{9D12A566-A612-4327-9358-554C5F47AB3A}" srcOrd="0" destOrd="0" presId="urn:microsoft.com/office/officeart/2018/2/layout/IconVerticalSolidList"/>
    <dgm:cxn modelId="{86E5D368-0CCA-4A50-BBA3-6D412BF902EE}" type="presParOf" srcId="{4C4E25C4-87A9-4B30-85C6-08774AD30F2C}" destId="{60F621FA-3D6A-469E-B7B7-D78FEA97ADF9}" srcOrd="1" destOrd="0" presId="urn:microsoft.com/office/officeart/2018/2/layout/IconVerticalSolidList"/>
    <dgm:cxn modelId="{29315FB4-EF26-439F-88CF-35EE7C102C65}" type="presParOf" srcId="{4C4E25C4-87A9-4B30-85C6-08774AD30F2C}" destId="{55A13811-42BB-495C-8827-4A94EC128F68}" srcOrd="2" destOrd="0" presId="urn:microsoft.com/office/officeart/2018/2/layout/IconVerticalSolidList"/>
    <dgm:cxn modelId="{069F4C53-F99F-4AC2-A2E3-38F8106345A1}" type="presParOf" srcId="{4C4E25C4-87A9-4B30-85C6-08774AD30F2C}" destId="{05A27B4A-4E6B-435D-9D7E-8C6FE4BAB7DC}" srcOrd="3" destOrd="0" presId="urn:microsoft.com/office/officeart/2018/2/layout/IconVerticalSolidList"/>
    <dgm:cxn modelId="{81D6DC7D-0151-452B-AA47-E1134E5ED035}" type="presParOf" srcId="{7398A862-F758-4211-A421-C9E2956846F8}" destId="{11B070D2-E738-4CB4-B240-FBBCB2036327}" srcOrd="3" destOrd="0" presId="urn:microsoft.com/office/officeart/2018/2/layout/IconVerticalSolidList"/>
    <dgm:cxn modelId="{19C22C66-D3E0-4967-B2F1-7BFF1431507E}" type="presParOf" srcId="{7398A862-F758-4211-A421-C9E2956846F8}" destId="{86D16970-7BE4-4AB6-AAE6-789D2742A3C7}" srcOrd="4" destOrd="0" presId="urn:microsoft.com/office/officeart/2018/2/layout/IconVerticalSolidList"/>
    <dgm:cxn modelId="{6CF3E341-E7FB-4095-BFB5-9BF1AAE44B4F}" type="presParOf" srcId="{86D16970-7BE4-4AB6-AAE6-789D2742A3C7}" destId="{C70D6032-FF03-4EB2-9503-1E9E5278FAD0}" srcOrd="0" destOrd="0" presId="urn:microsoft.com/office/officeart/2018/2/layout/IconVerticalSolidList"/>
    <dgm:cxn modelId="{B294EAFB-48FE-422D-B4BE-8908EC921A9E}" type="presParOf" srcId="{86D16970-7BE4-4AB6-AAE6-789D2742A3C7}" destId="{15409DD4-3E60-43CF-AAAB-FE4995DE16D6}" srcOrd="1" destOrd="0" presId="urn:microsoft.com/office/officeart/2018/2/layout/IconVerticalSolidList"/>
    <dgm:cxn modelId="{39457472-A8E2-4834-AD0E-30719BEEEDB5}" type="presParOf" srcId="{86D16970-7BE4-4AB6-AAE6-789D2742A3C7}" destId="{1D7C506B-EEB4-47C8-80AB-9B5EC308BEBC}" srcOrd="2" destOrd="0" presId="urn:microsoft.com/office/officeart/2018/2/layout/IconVerticalSolidList"/>
    <dgm:cxn modelId="{57A19D19-3692-4DD8-B733-7F5AE580502E}" type="presParOf" srcId="{86D16970-7BE4-4AB6-AAE6-789D2742A3C7}" destId="{AD4598A7-EB10-4524-B485-D8209D7A20AF}" srcOrd="3" destOrd="0" presId="urn:microsoft.com/office/officeart/2018/2/layout/IconVerticalSolidList"/>
    <dgm:cxn modelId="{21BC27FC-452F-4C87-8D1E-A5B0EF0C56D7}" type="presParOf" srcId="{7398A862-F758-4211-A421-C9E2956846F8}" destId="{6EC1893A-A1F8-43F5-AA53-627514240675}" srcOrd="5" destOrd="0" presId="urn:microsoft.com/office/officeart/2018/2/layout/IconVerticalSolidList"/>
    <dgm:cxn modelId="{763E54F3-4328-435B-8EF5-3BC2C8B4C7C1}" type="presParOf" srcId="{7398A862-F758-4211-A421-C9E2956846F8}" destId="{B30C5DAB-4832-41B5-A0BD-D51D317E2E2A}" srcOrd="6" destOrd="0" presId="urn:microsoft.com/office/officeart/2018/2/layout/IconVerticalSolidList"/>
    <dgm:cxn modelId="{457165CC-EAD6-422D-A673-1B4C0EB449B4}" type="presParOf" srcId="{B30C5DAB-4832-41B5-A0BD-D51D317E2E2A}" destId="{71541357-A570-4389-AC2B-22F57906A99C}" srcOrd="0" destOrd="0" presId="urn:microsoft.com/office/officeart/2018/2/layout/IconVerticalSolidList"/>
    <dgm:cxn modelId="{98630C43-1CCA-43D3-89DE-C62983615203}" type="presParOf" srcId="{B30C5DAB-4832-41B5-A0BD-D51D317E2E2A}" destId="{FE59D811-FFBC-4614-9387-41815623297A}" srcOrd="1" destOrd="0" presId="urn:microsoft.com/office/officeart/2018/2/layout/IconVerticalSolidList"/>
    <dgm:cxn modelId="{F8572894-363B-47A3-8C35-A8582AD80A2D}" type="presParOf" srcId="{B30C5DAB-4832-41B5-A0BD-D51D317E2E2A}" destId="{156DCF27-8348-4755-BFAD-44A3D007C29C}" srcOrd="2" destOrd="0" presId="urn:microsoft.com/office/officeart/2018/2/layout/IconVerticalSolidList"/>
    <dgm:cxn modelId="{FE03F00E-64B1-4DDA-8665-C23ECD1A8503}" type="presParOf" srcId="{B30C5DAB-4832-41B5-A0BD-D51D317E2E2A}" destId="{CBC1DF8D-3B05-4A7F-A38A-C01764E6AE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0F64A0-0C62-455C-AD04-896EE2C6CEED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24E3B-D28F-4862-9031-6A3B7CDBA11B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E5EF8-2DD8-423B-8090-203AA35BAC16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Name		: 	Yousuf Ali</a:t>
          </a:r>
        </a:p>
      </dsp:txBody>
      <dsp:txXfrm>
        <a:off x="1357965" y="2319"/>
        <a:ext cx="4887299" cy="1175727"/>
      </dsp:txXfrm>
    </dsp:sp>
    <dsp:sp modelId="{9D12A566-A612-4327-9358-554C5F47AB3A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621FA-3D6A-469E-B7B7-D78FEA97ADF9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27B4A-4E6B-435D-9D7E-8C6FE4BAB7DC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Department	: 	English</a:t>
          </a:r>
        </a:p>
      </dsp:txBody>
      <dsp:txXfrm>
        <a:off x="1357965" y="1471979"/>
        <a:ext cx="4887299" cy="1175727"/>
      </dsp:txXfrm>
    </dsp:sp>
    <dsp:sp modelId="{C70D6032-FF03-4EB2-9503-1E9E5278FAD0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09DD4-3E60-43CF-AAAB-FE4995DE16D6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598A7-EB10-4524-B485-D8209D7A20AF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Batch No		: 	65</a:t>
          </a:r>
        </a:p>
      </dsp:txBody>
      <dsp:txXfrm>
        <a:off x="1357965" y="2941639"/>
        <a:ext cx="4887299" cy="1175727"/>
      </dsp:txXfrm>
    </dsp:sp>
    <dsp:sp modelId="{71541357-A570-4389-AC2B-22F57906A99C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9D811-FFBC-4614-9387-41815623297A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1DF8D-3B05-4A7F-A38A-C01764E6AEF6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Institute		: 	University of Barishal</a:t>
          </a:r>
        </a:p>
      </dsp:txBody>
      <dsp:txXfrm>
        <a:off x="1357965" y="4411299"/>
        <a:ext cx="4887299" cy="1175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BD43-D847-1B0D-71F0-D3EE42C12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28CD-75E6-E6F1-9F8A-B56342245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D6D8A-711B-3748-9408-D2526DB3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8BF5F-1E70-DE76-ADA0-B2E29920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1736C-94AA-3E39-B5C4-34E10FF8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6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B08D-BE74-1496-1CA9-C31F7B87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C3ABB-43DC-F875-2085-63722EA8F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1DCE-008B-E21A-4431-225600D9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716DE-DB12-15D1-A5D8-5162913F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C4F1E-49FF-0746-AFF4-FFABB7A1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61BC21-6D78-1288-58A5-E655A65E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80D51-60E5-DC4D-7017-06270345F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FD34-AF18-3AD7-2817-32520DC5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7139C-3D41-3D7E-9982-08D36CBB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C94E-51CB-C6DE-7E7B-B1F86162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3CEB-2B35-4CAA-4497-59CC577D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90A7-F4B8-C6AF-3E70-E1318004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79F46-5A7F-336B-FA41-8032D2CD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1D75C-A98D-DA13-37E9-9065043F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3114-8755-89FB-91BC-B6B273AF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0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78C52-575F-D511-49D5-4BD7F721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3E0E8-C32C-D2A8-6697-663B88AE4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BD97E-02F4-0F51-FC1D-7E0C2B07B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D2A82-6964-1974-EDD1-5FDBB7A4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F9BF5-CA58-0036-8622-19705334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4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1C52-D58F-3A9C-811D-40FEF3BF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E3C3-E65A-2140-F11A-0A6BC013B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D679F-9A12-9726-42B6-828B72D71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87297-AF68-2FB1-2BC9-C967D20C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F6741-F3B3-103C-11A9-42C93C50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B3838-1376-6B21-07F2-61CA4D29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A7ED-633A-4AB1-CD0B-44AF00660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D6FE-FB65-D5BD-6921-9C33E0DC7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DAF6-AC18-DE90-562A-77063C4F2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8E779-4921-7C52-3408-B3B4E9766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75A90-DC31-D26A-90D7-06154076B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2B639-EC3B-35B0-C835-C638033A1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6C325-78DB-BA95-48B4-88581869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F3B98-6EEC-8440-CB87-585568DF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6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87AE-5DAD-275C-4003-23078CE1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651B4-A24C-B7B0-9B57-F6BB429D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440FC-F1A9-9638-0421-407C5E3FF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24ECB-4CBB-7AC3-83AD-5C8ADDD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ABE9A-AC3C-DC94-A5DC-95DD2BBF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D0E57-2B72-59F1-AC9A-A9748AAE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C7FA9-C6DD-331F-E510-9757A7D2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1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5CBB-5AA2-2D9F-E73B-4BC4025D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67B45-C06E-AF13-A6D8-F150DE084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E76BF-3103-EECF-38C8-4CFEDFAF6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4DB3D-DBBD-8212-ADC1-7CD3EC050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38D01-9C6C-E344-513C-8B43DD62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BE83F-04B4-A961-5147-252497DE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A788-305B-B31F-37CA-D296B843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ED7CD-8BB6-AD66-D5D8-2701ADDCF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218BB-8502-70C2-2C85-5F575ED7B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9C107-ECB4-2EDE-9F54-DA618ED0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4BBB6-7B4A-F6EB-D9A2-76E398B2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4199F-DEA1-3535-5F7E-17392DB0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15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A4D521-2A69-ACA4-0B53-65219279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AC50A-1EAF-D743-9BAC-44298FCFD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4C9A-1A82-61DE-6158-E2EFE5CDB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FDD25-5A88-40D5-A724-695D26BC08F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AD14F-F0EE-C349-1FF9-5FB32428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5225E-DE1A-38F5-E6D9-FEC8E95B7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6279B6-2711-423B-8EC9-5AE0FCA8C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29F4B-E2AC-DD7F-25CB-299165D75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Welcome to My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41896-B015-F5B5-9DAC-2EFFF8330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Good Afternoon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eld of yellow flowers with birds flying over it">
            <a:extLst>
              <a:ext uri="{FF2B5EF4-FFF2-40B4-BE49-F238E27FC236}">
                <a16:creationId xmlns:a16="http://schemas.microsoft.com/office/drawing/2014/main" id="{1131E9D5-145E-E199-92B2-700A3CBFE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r="2472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095314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2787-2235-F7AF-AEB0-2094A1E1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A592-4E13-7468-2F2A-C9EE1587D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854200"/>
            <a:ext cx="10515600" cy="4351338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Climate change presents an unprecedented challenge, but it also offers an opportunity to build a more sustainable and resilient world.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Renewable energy </a:t>
            </a:r>
            <a:r>
              <a:rPr lang="en-US" b="0" i="0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is at the heart of this transformation. Renewable energy is a cause for hope about the future!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By embracing clean energy solutions</a:t>
            </a:r>
            <a:r>
              <a:rPr lang="en-US" b="0" i="0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we can reduce our carbon footprint</a:t>
            </a:r>
            <a:r>
              <a:rPr lang="en-US" b="0" i="0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,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 protect the environment</a:t>
            </a:r>
            <a:r>
              <a:rPr lang="en-US" b="0" i="0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,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 and ensure a better future for generations to come.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8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42B66-4E9B-E6FF-6F41-895F1CFC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200"/>
              <a:t>Basic Information of the Presenter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AA800F-DD4F-1C81-DDA1-300FED665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27428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111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73D766-973B-3C12-0569-96A95C649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56463" y="-377537"/>
            <a:ext cx="6857999" cy="7613075"/>
          </a:xfrm>
          <a:prstGeom prst="rect">
            <a:avLst/>
          </a:prstGeom>
          <a:gradFill>
            <a:gsLst>
              <a:gs pos="0">
                <a:schemeClr val="accent2"/>
              </a:gs>
              <a:gs pos="93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E591E8-7630-9132-3ED4-89AF19D9B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95396" y="-34425"/>
            <a:ext cx="6850175" cy="694303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32000">
                <a:schemeClr val="accent5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2E0BE2-782B-0F37-B52B-EF37A5375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6873" y="-6922"/>
            <a:ext cx="2391306" cy="6888025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48000">
                <a:schemeClr val="accent5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1D1AB0-473A-F281-C966-8F0B17091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86157" y="-1211410"/>
            <a:ext cx="5198610" cy="7613076"/>
          </a:xfrm>
          <a:prstGeom prst="rect">
            <a:avLst/>
          </a:prstGeom>
          <a:gradFill flip="none" rotWithShape="1">
            <a:gsLst>
              <a:gs pos="2000">
                <a:schemeClr val="accent5">
                  <a:lumMod val="60000"/>
                  <a:lumOff val="40000"/>
                  <a:alpha val="68000"/>
                </a:schemeClr>
              </a:gs>
              <a:gs pos="48000">
                <a:schemeClr val="accent5">
                  <a:lumMod val="60000"/>
                  <a:lumOff val="40000"/>
                  <a:alpha val="0"/>
                </a:scheme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A2965-09A8-0D47-246D-CB5BF4C5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558" y="1459979"/>
            <a:ext cx="4782084" cy="25976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Topic of Presentation</a:t>
            </a:r>
            <a:b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Climate Change: Causes, Effects, and Solutions</a:t>
            </a:r>
          </a:p>
        </p:txBody>
      </p:sp>
      <p:pic>
        <p:nvPicPr>
          <p:cNvPr id="8" name="Content Placeholder 7" descr="A cartoon of a city and a river">
            <a:extLst>
              <a:ext uri="{FF2B5EF4-FFF2-40B4-BE49-F238E27FC236}">
                <a16:creationId xmlns:a16="http://schemas.microsoft.com/office/drawing/2014/main" id="{F526250E-0127-4449-61E8-028AA812C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61924"/>
            <a:ext cx="7829550" cy="6572251"/>
          </a:xfrm>
        </p:spPr>
      </p:pic>
    </p:spTree>
    <p:extLst>
      <p:ext uri="{BB962C8B-B14F-4D97-AF65-F5344CB8AC3E}">
        <p14:creationId xmlns:p14="http://schemas.microsoft.com/office/powerpoint/2010/main" val="36748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moke from factory">
            <a:extLst>
              <a:ext uri="{FF2B5EF4-FFF2-40B4-BE49-F238E27FC236}">
                <a16:creationId xmlns:a16="http://schemas.microsoft.com/office/drawing/2014/main" id="{B94DDFBE-A3F1-58BB-8CBF-AF74D4A3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15" r="2719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8993F-2E08-965D-FFAB-0708E434C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3700" b="1" i="0" cap="all">
                <a:effectLst/>
                <a:latin typeface="OpenSans"/>
              </a:rPr>
              <a:t>WHAT IS CLIMATE CHANGE?</a:t>
            </a:r>
            <a:br>
              <a:rPr lang="en-US" sz="3700" b="1" i="0" cap="all">
                <a:effectLst/>
                <a:latin typeface="OpenSans"/>
              </a:rPr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ACED-623A-63A4-E2F0-0425678C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b="0" i="0">
                <a:effectLst/>
                <a:latin typeface="Lato" panose="020F0502020204030204" pitchFamily="34" charset="0"/>
              </a:rPr>
              <a:t>Climate change refers to significant and lasting changes in the </a:t>
            </a:r>
            <a:r>
              <a:rPr lang="en-US" sz="2000" b="0" i="0">
                <a:effectLst/>
                <a:highlight>
                  <a:srgbClr val="FFFF00"/>
                </a:highlight>
                <a:latin typeface="Lato" panose="020F0502020204030204" pitchFamily="34" charset="0"/>
              </a:rPr>
              <a:t>Earth's temperatures </a:t>
            </a:r>
            <a:r>
              <a:rPr lang="en-US" sz="2000" b="0" i="0">
                <a:effectLst/>
                <a:latin typeface="Lato" panose="020F0502020204030204" pitchFamily="34" charset="0"/>
              </a:rPr>
              <a:t>and </a:t>
            </a:r>
            <a:r>
              <a:rPr lang="en-US" sz="2000" b="0" i="0">
                <a:effectLst/>
                <a:highlight>
                  <a:srgbClr val="00FFFF"/>
                </a:highlight>
                <a:latin typeface="Lato" panose="020F0502020204030204" pitchFamily="34" charset="0"/>
              </a:rPr>
              <a:t>weather patterns</a:t>
            </a:r>
            <a:r>
              <a:rPr lang="en-US" sz="2000" b="0" i="0">
                <a:effectLst/>
                <a:latin typeface="Lato" panose="020F0502020204030204" pitchFamily="34" charset="0"/>
              </a:rPr>
              <a:t>. </a:t>
            </a:r>
          </a:p>
          <a:p>
            <a:endParaRPr lang="en-US" sz="2000">
              <a:latin typeface="Lato" panose="020F0502020204030204" pitchFamily="34" charset="0"/>
            </a:endParaRPr>
          </a:p>
          <a:p>
            <a:endParaRPr lang="en-US" sz="2000">
              <a:latin typeface="Lato" panose="020F0502020204030204" pitchFamily="34" charset="0"/>
            </a:endParaRPr>
          </a:p>
          <a:p>
            <a:r>
              <a:rPr lang="en-US" sz="2000" b="0" i="0">
                <a:effectLst/>
                <a:latin typeface="Lato" panose="020F0502020204030203" pitchFamily="34" charset="0"/>
              </a:rPr>
              <a:t>Since the </a:t>
            </a:r>
            <a:r>
              <a:rPr lang="en-US" sz="2000" b="0" i="0">
                <a:effectLst/>
                <a:highlight>
                  <a:srgbClr val="00FFFF"/>
                </a:highlight>
                <a:latin typeface="Lato" panose="020F0502020204030203" pitchFamily="34" charset="0"/>
              </a:rPr>
              <a:t>Industrial Revolution </a:t>
            </a:r>
            <a:r>
              <a:rPr lang="en-US" sz="2000" b="0" i="0">
                <a:effectLst/>
                <a:latin typeface="Lato" panose="020F0502020204030203" pitchFamily="34" charset="0"/>
              </a:rPr>
              <a:t>in the 1800s, humans have been the main driver of climate change, primarily due to the </a:t>
            </a:r>
            <a:r>
              <a:rPr lang="en-US" sz="2000" b="0" i="0"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burning of fossil fuels like coal, oil, and gas.</a:t>
            </a:r>
            <a:endParaRPr lang="en-US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704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863-FD3C-81C5-6785-EE65C528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Causes of Climate change</a:t>
            </a:r>
          </a:p>
        </p:txBody>
      </p:sp>
      <p:pic>
        <p:nvPicPr>
          <p:cNvPr id="5" name="Content Placeholder 4" descr="A half of a planet with different types of land and trees">
            <a:extLst>
              <a:ext uri="{FF2B5EF4-FFF2-40B4-BE49-F238E27FC236}">
                <a16:creationId xmlns:a16="http://schemas.microsoft.com/office/drawing/2014/main" id="{2E85DA07-7BD8-DE03-2B37-1041CC731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1488685"/>
            <a:ext cx="4592473" cy="5102615"/>
          </a:xfrm>
        </p:spPr>
      </p:pic>
      <p:pic>
        <p:nvPicPr>
          <p:cNvPr id="7" name="Picture 6" descr="A factory with smoke coming out of it">
            <a:extLst>
              <a:ext uri="{FF2B5EF4-FFF2-40B4-BE49-F238E27FC236}">
                <a16:creationId xmlns:a16="http://schemas.microsoft.com/office/drawing/2014/main" id="{E0856BA7-D515-7951-6BAC-A6222DDE8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590675"/>
            <a:ext cx="6505575" cy="48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644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41953-9C33-A640-7E6B-7EE3B31E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Causes of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FB387-522D-FFB1-5F32-3D1B15937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 dirty="0"/>
          </a:p>
          <a:p>
            <a:r>
              <a:rPr lang="en-US" sz="2000" b="1" i="0" dirty="0">
                <a:effectLst/>
              </a:rPr>
              <a:t>Generating power</a:t>
            </a:r>
          </a:p>
          <a:p>
            <a:r>
              <a:rPr lang="en-US" sz="2000" b="1" i="0" dirty="0">
                <a:effectLst/>
              </a:rPr>
              <a:t>Manufacturing goods</a:t>
            </a:r>
            <a:endParaRPr lang="en-US" sz="2000" b="1" dirty="0"/>
          </a:p>
          <a:p>
            <a:r>
              <a:rPr lang="en-US" sz="2000" b="1" i="0" dirty="0">
                <a:effectLst/>
              </a:rPr>
              <a:t>Cutting down forests</a:t>
            </a:r>
          </a:p>
          <a:p>
            <a:r>
              <a:rPr lang="en-US" sz="2000" b="1" i="0" dirty="0">
                <a:effectLst/>
              </a:rPr>
              <a:t>Using transportation</a:t>
            </a:r>
          </a:p>
          <a:p>
            <a:r>
              <a:rPr lang="en-US" sz="2000" b="1" i="0" dirty="0">
                <a:effectLst/>
              </a:rPr>
              <a:t>Fluorinated gases</a:t>
            </a:r>
            <a:endParaRPr lang="en-US" sz="2000" b="1" dirty="0"/>
          </a:p>
          <a:p>
            <a:r>
              <a:rPr lang="en-US" sz="2000" b="1" i="0" dirty="0" err="1">
                <a:effectLst/>
              </a:rPr>
              <a:t>Fertilisers</a:t>
            </a:r>
            <a:r>
              <a:rPr lang="en-US" sz="2000" b="1" i="0" dirty="0">
                <a:effectLst/>
              </a:rPr>
              <a:t> containing nitrogen</a:t>
            </a:r>
            <a:r>
              <a:rPr lang="en-US" sz="2000" b="0" i="0" dirty="0">
                <a:effectLst/>
              </a:rPr>
              <a:t> </a:t>
            </a:r>
            <a:endParaRPr lang="en-US" sz="2000" b="1" i="0" dirty="0">
              <a:effectLst/>
            </a:endParaRPr>
          </a:p>
          <a:p>
            <a:r>
              <a:rPr lang="en-US" sz="2000" b="1" i="0" dirty="0">
                <a:effectLst/>
              </a:rPr>
              <a:t>Increasing livestock farming</a:t>
            </a:r>
          </a:p>
          <a:p>
            <a:endParaRPr lang="en-US" sz="2000" b="1" i="0" dirty="0">
              <a:effectLst/>
            </a:endParaRPr>
          </a:p>
          <a:p>
            <a:endParaRPr lang="en-US" sz="2000" dirty="0"/>
          </a:p>
        </p:txBody>
      </p:sp>
      <p:pic>
        <p:nvPicPr>
          <p:cNvPr id="6" name="Picture 5" descr="A diagram of different types of farm equipment">
            <a:extLst>
              <a:ext uri="{FF2B5EF4-FFF2-40B4-BE49-F238E27FC236}">
                <a16:creationId xmlns:a16="http://schemas.microsoft.com/office/drawing/2014/main" id="{6ACFD92F-B023-7EED-618E-AA77F2AB3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r="39799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AB27-418D-B024-1367-A4A6344E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Effects of Climate Change</a:t>
            </a:r>
          </a:p>
        </p:txBody>
      </p:sp>
      <p:pic>
        <p:nvPicPr>
          <p:cNvPr id="7" name="Picture 6" descr="A flooded area with houses and trees">
            <a:extLst>
              <a:ext uri="{FF2B5EF4-FFF2-40B4-BE49-F238E27FC236}">
                <a16:creationId xmlns:a16="http://schemas.microsoft.com/office/drawing/2014/main" id="{FCC39262-B09F-5AA0-69C4-606184F0B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r="15076" b="1"/>
          <a:stretch/>
        </p:blipFill>
        <p:spPr>
          <a:xfrm>
            <a:off x="20" y="-40"/>
            <a:ext cx="6095980" cy="4172827"/>
          </a:xfrm>
          <a:prstGeom prst="rect">
            <a:avLst/>
          </a:prstGeom>
        </p:spPr>
      </p:pic>
      <p:pic>
        <p:nvPicPr>
          <p:cNvPr id="5" name="Content Placeholder 4" descr="A collage of different types of land">
            <a:extLst>
              <a:ext uri="{FF2B5EF4-FFF2-40B4-BE49-F238E27FC236}">
                <a16:creationId xmlns:a16="http://schemas.microsoft.com/office/drawing/2014/main" id="{CCC9B6C3-EA07-09E2-495F-8422B9419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" r="26693" b="1"/>
          <a:stretch/>
        </p:blipFill>
        <p:spPr>
          <a:xfrm>
            <a:off x="6096000" y="-43"/>
            <a:ext cx="6096000" cy="417282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1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1F59-4146-7DED-C93F-9713C24B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Effects of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489F-341E-8B9B-DBAB-B859FE958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Rising Global Temperatures.</a:t>
            </a:r>
          </a:p>
          <a:p>
            <a:pPr>
              <a:tabLst>
                <a:tab pos="2600325" algn="l"/>
              </a:tabLst>
            </a:pPr>
            <a:endParaRPr lang="en-US" b="1" i="0" dirty="0">
              <a:solidFill>
                <a:srgbClr val="212121"/>
              </a:solidFill>
              <a:effectLst/>
              <a:latin typeface="Lato" panose="020F0502020204030203" pitchFamily="34" charset="0"/>
            </a:endParaRP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Melting Polar Ice and Rising Sea Levels.</a:t>
            </a:r>
          </a:p>
          <a:p>
            <a:endParaRPr lang="en-US" b="1" i="0" dirty="0">
              <a:solidFill>
                <a:srgbClr val="212121"/>
              </a:solidFill>
              <a:effectLst/>
              <a:latin typeface="Lato" panose="020F0502020204030203" pitchFamily="34" charset="0"/>
            </a:endParaRP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Extreme Weather Events.</a:t>
            </a:r>
          </a:p>
          <a:p>
            <a:endParaRPr lang="en-US" b="1" dirty="0">
              <a:solidFill>
                <a:srgbClr val="212121"/>
              </a:solidFill>
              <a:latin typeface="Lato" panose="020F0502020204030203" pitchFamily="34" charset="0"/>
            </a:endParaRP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Biodiversity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9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1EA1-64D4-8708-BB4D-E7DD4D83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Solutions of Climate Change</a:t>
            </a:r>
          </a:p>
        </p:txBody>
      </p:sp>
      <p:pic>
        <p:nvPicPr>
          <p:cNvPr id="7" name="Picture 6" descr="A diagram of a seafaring scheme&#10;&#10;Description automatically generated with medium confidence">
            <a:extLst>
              <a:ext uri="{FF2B5EF4-FFF2-40B4-BE49-F238E27FC236}">
                <a16:creationId xmlns:a16="http://schemas.microsoft.com/office/drawing/2014/main" id="{D476DBF1-9642-1B35-4C54-AFFF29A7A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1339309"/>
            <a:ext cx="11431703" cy="50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18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72</TotalTime>
  <Words>237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Lato</vt:lpstr>
      <vt:lpstr>OpenSans</vt:lpstr>
      <vt:lpstr>Office Theme</vt:lpstr>
      <vt:lpstr>Welcome to My Presentation</vt:lpstr>
      <vt:lpstr>Basic Information of the Presenter</vt:lpstr>
      <vt:lpstr> Topic of Presentation   Climate Change: Causes, Effects, and Solutions</vt:lpstr>
      <vt:lpstr>WHAT IS CLIMATE CHANGE? </vt:lpstr>
      <vt:lpstr>Causes of Climate change</vt:lpstr>
      <vt:lpstr>Causes of Climate change</vt:lpstr>
      <vt:lpstr>Effects of Climate Change</vt:lpstr>
      <vt:lpstr>Effects of Climate Change</vt:lpstr>
      <vt:lpstr>Solutions of Climate Change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Maisha Apon</dc:creator>
  <cp:lastModifiedBy>Maisha Apon</cp:lastModifiedBy>
  <cp:revision>3</cp:revision>
  <dcterms:created xsi:type="dcterms:W3CDTF">2025-01-12T10:30:09Z</dcterms:created>
  <dcterms:modified xsi:type="dcterms:W3CDTF">2025-01-12T11:57:12Z</dcterms:modified>
</cp:coreProperties>
</file>